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charts/chart333.xml" ContentType="application/vnd.openxmlformats-officedocument.drawingml.chart+xml"/>
  <Override PartName="/ppt/charts/chart334.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2028"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34.xml.rels><?xml version="1.0" encoding="UTF-8" standalone="yes"?>
<Relationships xmlns="http://schemas.openxmlformats.org/package/2006/relationships"><Relationship Id="rId1" Type="http://schemas.openxmlformats.org/officeDocument/2006/relationships/package" Target="../embeddings/Microsoft_Excel_Worksheet333.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8</c:v>
                </c:pt>
                <c:pt idx="2">
                  <c:v>5</c:v>
                </c:pt>
                <c:pt idx="3">
                  <c:v>34</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0.16592789855500012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9.3360999999999805E-2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0.97466899999999956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9.3360000000000554E-2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0.33487400000000012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0.61961300000000019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6.611834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0.14520417342529957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9.6652999999999878E-2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1.0090490000000001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9.6654000000000018E-2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0.34668600000000005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0.81671300000000002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6.8477940000000004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1.3517169999999998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0.4899899999999997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0.13660500000000031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1.4261419999999996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0.1366050000000012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0.40935231179689957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7.4659560000000003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6.9603999999999999E-2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0.35350999999999999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9.855600000000031E-2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1.0289099999999998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9.8555999999999422E-2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0.35350999999999999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0.56968400000000052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6.6934040000000001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0.14993100000000048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0.33518999999999988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9.3448999999999671E-2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0.97559099999999965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9.344800000000042E-2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0.33519100000000002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0.78785200000000088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7.9902689999999996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6.8989999999999441E-2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0.14777300000000082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4.1197999999999624E-2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0.43009900000000023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4.1197999999999624E-2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0.14777299999999904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0.14519500000000107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8.8122000000000007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15</c:v>
                </c:pt>
                <c:pt idx="1">
                  <c:v>26</c:v>
                </c:pt>
                <c:pt idx="2">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8.5716999999999821E-2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0.32956200000000013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9.18789999999996E-2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0.95920900000000042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9.18789999999996E-2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0.32956200000000013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0.74796900000000033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4.0334310000000002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0.29915700000000012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0.35334999999999983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9.8511000000000237E-2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1.0284439999999995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9.8511000000000237E-2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0.35334999999999983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0.83378100000000011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6.2473660000000004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0.37144698525759967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0.15405900000000017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1.6083560000000006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0.15405999999999942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0.55259400000000092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0.66689799999999977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7.6680149999999996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0.79335399999999989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0.4387919999999994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0.12233099999999997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1.2771270000000001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0.12233200000000011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0.43879100000000015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0.30054499999999962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7.5297669999999997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1.1674529999999996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0.42871800000000082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0.1195239999999993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1.2478069999999999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0.11952400000000019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0.42871799999999993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0.8305580000000008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5.7551329999999998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Leaving hospital Q43. Did hospital staff tell you who to contact if you were worried about your condition or treatment after you left hospital?</c:v>
                </c:pt>
                <c:pt idx="1">
                  <c:v>Admission to hospital Q2. How did you feel about the length of time you were on the waiting list before your admission to hospital?</c:v>
                </c:pt>
                <c:pt idx="2">
                  <c:v>Leaving hospital Q39. Before you left hospital, were you given any information about what you should or should not do after leaving hospital?</c:v>
                </c:pt>
                <c:pt idx="3">
                  <c:v>Leaving hospital Q40. To what extent did you understand the information you were given about what you should or should not do after leaving hospital?</c:v>
                </c:pt>
                <c:pt idx="4">
                  <c:v>Feedback on care Q49. During your hospital stay, were you ever asked to give your views on the quality of your care?</c:v>
                </c:pt>
              </c:strCache>
            </c:strRef>
          </c:cat>
          <c:val>
            <c:numRef>
              <c:f>Sheet1!$B$2:$B$6</c:f>
              <c:numCache>
                <c:formatCode>0.0</c:formatCode>
                <c:ptCount val="5"/>
                <c:pt idx="0">
                  <c:v>7.7</c:v>
                </c:pt>
                <c:pt idx="1">
                  <c:v>7.5</c:v>
                </c:pt>
                <c:pt idx="2">
                  <c:v>8</c:v>
                </c:pt>
                <c:pt idx="3">
                  <c:v>8.8000000000000007</c:v>
                </c:pt>
                <c:pt idx="4">
                  <c:v>1.2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Q43. Did hospital staff tell you who to contact if you were worried about your condition or treatment after you left hospital?</c:v>
                </c:pt>
                <c:pt idx="1">
                  <c:v>Admission to hospital Q2. How did you feel about the length of time you were on the waiting list before your admission to hospital?</c:v>
                </c:pt>
                <c:pt idx="2">
                  <c:v>Leaving hospital Q39. Before you left hospital, were you given any information about what you should or should not do after leaving hospital?</c:v>
                </c:pt>
                <c:pt idx="3">
                  <c:v>Leaving hospital Q40. To what extent did you understand the information you were given about what you should or should not do after leaving hospital?</c:v>
                </c:pt>
                <c:pt idx="4">
                  <c:v>Feedback on care Q49. During your hospital stay, were you ever asked to give your views on the quality of your care?</c:v>
                </c:pt>
              </c:strCache>
            </c:strRef>
          </c:cat>
          <c:val>
            <c:numRef>
              <c:f>Sheet1!$C$2:$C$6</c:f>
              <c:numCache>
                <c:formatCode>0.0</c:formatCode>
                <c:ptCount val="5"/>
                <c:pt idx="0">
                  <c:v>7.6</c:v>
                </c:pt>
                <c:pt idx="1">
                  <c:v>7.5</c:v>
                </c:pt>
                <c:pt idx="2">
                  <c:v>8</c:v>
                </c:pt>
                <c:pt idx="3">
                  <c:v>9</c:v>
                </c:pt>
                <c:pt idx="4">
                  <c:v>1.4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Your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Your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Your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Your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Your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Your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Your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Your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1.1541281990729499</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9.8959557190600067E-2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0.12561499999999992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1.311409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0.12561599999999995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0.45056999999999992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0.8314020000000002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1.154128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Your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Your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Your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Your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Your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Your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Your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Your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8.7642132668001391</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Q4. Did you get help from staff to keep in touch with your family and friends?</c:v>
                </c:pt>
                <c:pt idx="2">
                  <c:v>Nurses Q22. In your opinion, were there enough nurses on duty to care for you in hospital?</c:v>
                </c:pt>
                <c:pt idx="3">
                  <c:v>Leaving hospital Q37. Did hospital staff discuss with you whether you would need any additional equipment in your home, or any changes to your home, after leaving the hospital?</c:v>
                </c:pt>
                <c:pt idx="4">
                  <c:v>The hospital and ward Q14. Were you able to get hospital food outside of set meal times?</c:v>
                </c:pt>
              </c:strCache>
            </c:strRef>
          </c:cat>
          <c:val>
            <c:numRef>
              <c:f>Sheet1!$B$2:$B$6</c:f>
              <c:numCache>
                <c:formatCode>0.0</c:formatCode>
                <c:ptCount val="5"/>
                <c:pt idx="0">
                  <c:v>5.7</c:v>
                </c:pt>
                <c:pt idx="1">
                  <c:v>6.8</c:v>
                </c:pt>
                <c:pt idx="2">
                  <c:v>6.5</c:v>
                </c:pt>
                <c:pt idx="3">
                  <c:v>7.5</c:v>
                </c:pt>
                <c:pt idx="4">
                  <c:v>5</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Q4. Did you get help from staff to keep in touch with your family and friends?</c:v>
                </c:pt>
                <c:pt idx="2">
                  <c:v>Nurses Q22. In your opinion, were there enough nurses on duty to care for you in hospital?</c:v>
                </c:pt>
                <c:pt idx="3">
                  <c:v>Leaving hospital Q37. Did hospital staff discuss with you whether you would need any additional equipment in your home, or any changes to your home, after leaving the hospital?</c:v>
                </c:pt>
                <c:pt idx="4">
                  <c:v>The hospital and ward Q14. Were you able to get hospital food outside of set meal times?</c:v>
                </c:pt>
              </c:strCache>
            </c:strRef>
          </c:cat>
          <c:val>
            <c:numRef>
              <c:f>Sheet1!$C$2:$C$6</c:f>
              <c:numCache>
                <c:formatCode>0.0</c:formatCode>
                <c:ptCount val="5"/>
                <c:pt idx="0">
                  <c:v>6.8</c:v>
                </c:pt>
                <c:pt idx="1">
                  <c:v>7.7</c:v>
                </c:pt>
                <c:pt idx="2">
                  <c:v>7.3</c:v>
                </c:pt>
                <c:pt idx="3">
                  <c:v>8.3000000000000007</c:v>
                </c:pt>
                <c:pt idx="4">
                  <c:v>5.9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0.20798100000000019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0.23905000000000065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6.6646000000000427E-2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0.69576700000000002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6.6645999999998651E-2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0.2390490000000014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3.5439999999999472E-2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8.7642129999999998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Your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Your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Your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Your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Your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Your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Your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Your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7.6740004731635603</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0.24834502827430072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8.4213000000000093E-2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0.87917000000000023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8.4213000000000093E-2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0.30206199999999939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0.4354370000000003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7.6740000000000004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7.4</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2.5999999999999996</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5.3</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5.8</c:v>
                </c:pt>
                <c:pt idx="1">
                  <c:v>0</c:v>
                </c:pt>
                <c:pt idx="2">
                  <c:v>5.6</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4.2</c:v>
                </c:pt>
                <c:pt idx="1">
                  <c:v>4.7</c:v>
                </c:pt>
                <c:pt idx="2">
                  <c:v>4.4000000000000004</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6.6</c:v>
                </c:pt>
                <c:pt idx="1">
                  <c:v>0</c:v>
                </c:pt>
                <c:pt idx="2">
                  <c:v>6.3</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7.2</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3.4000000000000004</c:v>
                </c:pt>
                <c:pt idx="1">
                  <c:v>2.8</c:v>
                </c:pt>
                <c:pt idx="2">
                  <c:v>3.7</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6.2</c:v>
                </c:pt>
                <c:pt idx="1">
                  <c:v>5</c:v>
                </c:pt>
                <c:pt idx="2">
                  <c:v>6.1</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3.8</c:v>
                </c:pt>
                <c:pt idx="1">
                  <c:v>5</c:v>
                </c:pt>
                <c:pt idx="2">
                  <c:v>3.9000000000000004</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c:v>
                </c:pt>
                <c:pt idx="1">
                  <c:v>7</c:v>
                </c:pt>
                <c:pt idx="2">
                  <c:v>7.8</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c:v>
                </c:pt>
                <c:pt idx="1">
                  <c:v>3</c:v>
                </c:pt>
                <c:pt idx="2">
                  <c:v>2.2000000000000002</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6.8</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7.9</c:v>
                </c:pt>
                <c:pt idx="1">
                  <c:v>0</c:v>
                </c:pt>
                <c:pt idx="2">
                  <c:v>8.3000000000000007</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2.0999999999999996</c:v>
                </c:pt>
                <c:pt idx="1">
                  <c:v>3.2</c:v>
                </c:pt>
                <c:pt idx="2">
                  <c:v>1.6999999999999993</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6.1</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3.9000000000000004</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8.5</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8.8000000000000007</c:v>
                </c:pt>
                <c:pt idx="1">
                  <c:v>0</c:v>
                </c:pt>
                <c:pt idx="2">
                  <c:v>8.6</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1.1999999999999993</c:v>
                </c:pt>
                <c:pt idx="1">
                  <c:v>1.5</c:v>
                </c:pt>
                <c:pt idx="2">
                  <c:v>1.4000000000000004</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7.6</c:v>
                </c:pt>
                <c:pt idx="1">
                  <c:v>7.8</c:v>
                </c:pt>
                <c:pt idx="2">
                  <c:v>7.7</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2.4000000000000004</c:v>
                </c:pt>
                <c:pt idx="1">
                  <c:v>2.2000000000000002</c:v>
                </c:pt>
                <c:pt idx="2">
                  <c:v>2.2999999999999998</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6.5</c:v>
                </c:pt>
                <c:pt idx="2">
                  <c:v>6.9</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7.9</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2.0999999999999996</c:v>
                </c:pt>
                <c:pt idx="1">
                  <c:v>3.5</c:v>
                </c:pt>
                <c:pt idx="2">
                  <c:v>3.0999999999999996</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Your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Your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Your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Your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Your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Your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Your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Your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6.59785366248743</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7.9</c:v>
                </c:pt>
                <c:pt idx="1">
                  <c:v>8.3000000000000007</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2.0999999999999996</c:v>
                </c:pt>
                <c:pt idx="1">
                  <c:v>1.6999999999999993</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c:v>
                </c:pt>
                <c:pt idx="1">
                  <c:v>6.5</c:v>
                </c:pt>
                <c:pt idx="2">
                  <c:v>6.9</c:v>
                </c:pt>
                <c:pt idx="3">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c:v>
                </c:pt>
                <c:pt idx="1">
                  <c:v>3.5</c:v>
                </c:pt>
                <c:pt idx="2">
                  <c:v>3.0999999999999996</c:v>
                </c:pt>
                <c:pt idx="3">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4.5</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5.7</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4.3</c:v>
                </c:pt>
                <c:pt idx="1">
                  <c:v>5.5</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8.6</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9.1</c:v>
                </c:pt>
                <c:pt idx="1">
                  <c:v>0</c:v>
                </c:pt>
                <c:pt idx="2">
                  <c:v>9</c:v>
                </c:pt>
                <c:pt idx="3">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0.90000000000000036</c:v>
                </c:pt>
                <c:pt idx="1">
                  <c:v>1.4000000000000004</c:v>
                </c:pt>
                <c:pt idx="2">
                  <c:v>1</c:v>
                </c:pt>
                <c:pt idx="3">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7.9</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8.1999999999999993</c:v>
                </c:pt>
                <c:pt idx="1">
                  <c:v>0</c:v>
                </c:pt>
                <c:pt idx="2">
                  <c:v>8.4</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1.8000000000000007</c:v>
                </c:pt>
                <c:pt idx="1">
                  <c:v>2.0999999999999996</c:v>
                </c:pt>
                <c:pt idx="2">
                  <c:v>1.5999999999999996</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8.8000000000000007</c:v>
                </c:pt>
                <c:pt idx="1">
                  <c:v>8.6999999999999993</c:v>
                </c:pt>
                <c:pt idx="2">
                  <c:v>8.6</c:v>
                </c:pt>
                <c:pt idx="3">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1.1999999999999993</c:v>
                </c:pt>
                <c:pt idx="1">
                  <c:v>1.3000000000000007</c:v>
                </c:pt>
                <c:pt idx="2">
                  <c:v>1.4000000000000004</c:v>
                </c:pt>
                <c:pt idx="3">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8</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8.1999999999999993</c:v>
                </c:pt>
                <c:pt idx="2">
                  <c:v>7.9</c:v>
                </c:pt>
                <c:pt idx="3">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c:v>
                </c:pt>
                <c:pt idx="1">
                  <c:v>1.8000000000000007</c:v>
                </c:pt>
                <c:pt idx="2">
                  <c:v>2.0999999999999996</c:v>
                </c:pt>
                <c:pt idx="3">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8.5</c:v>
                </c:pt>
                <c:pt idx="1">
                  <c:v>8.1</c:v>
                </c:pt>
                <c:pt idx="2">
                  <c:v>8.3000000000000007</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c:v>
                </c:pt>
                <c:pt idx="1">
                  <c:v>1.9000000000000004</c:v>
                </c:pt>
                <c:pt idx="2">
                  <c:v>1.6999999999999993</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8.5</c:v>
                </c:pt>
                <c:pt idx="1">
                  <c:v>8.3000000000000007</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8.6999999999999993</c:v>
                </c:pt>
                <c:pt idx="3">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c:v>
                </c:pt>
                <c:pt idx="1">
                  <c:v>1.6999999999999993</c:v>
                </c:pt>
                <c:pt idx="2">
                  <c:v>1.3000000000000007</c:v>
                </c:pt>
                <c:pt idx="3">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c:v>
                </c:pt>
                <c:pt idx="1">
                  <c:v>8.1999999999999993</c:v>
                </c:pt>
                <c:pt idx="2">
                  <c:v>8.1999999999999993</c:v>
                </c:pt>
                <c:pt idx="3">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1.8000000000000007</c:v>
                </c:pt>
                <c:pt idx="2">
                  <c:v>1.8000000000000007</c:v>
                </c:pt>
                <c:pt idx="3">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6.4</c:v>
                </c:pt>
                <c:pt idx="1">
                  <c:v>6.3</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6.7</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3.5999999999999996</c:v>
                </c:pt>
                <c:pt idx="1">
                  <c:v>3.7</c:v>
                </c:pt>
                <c:pt idx="2">
                  <c:v>3.3</c:v>
                </c:pt>
                <c:pt idx="3">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7.1</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7.3</c:v>
                </c:pt>
                <c:pt idx="1">
                  <c:v>0</c:v>
                </c:pt>
                <c:pt idx="2">
                  <c:v>7.4</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2.7</c:v>
                </c:pt>
                <c:pt idx="1">
                  <c:v>2.9000000000000004</c:v>
                </c:pt>
                <c:pt idx="2">
                  <c:v>2.5999999999999996</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6.7</c:v>
                </c:pt>
                <c:pt idx="1">
                  <c:v>6.5</c:v>
                </c:pt>
                <c:pt idx="2">
                  <c:v>6.5</c:v>
                </c:pt>
                <c:pt idx="3">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3.3</c:v>
                </c:pt>
                <c:pt idx="1">
                  <c:v>3.5</c:v>
                </c:pt>
                <c:pt idx="2">
                  <c:v>3.5</c:v>
                </c:pt>
                <c:pt idx="3">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8.6</c:v>
                </c:pt>
                <c:pt idx="1">
                  <c:v>8.5</c:v>
                </c:pt>
                <c:pt idx="2">
                  <c:v>8.4</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1.4000000000000004</c:v>
                </c:pt>
                <c:pt idx="1">
                  <c:v>1.5</c:v>
                </c:pt>
                <c:pt idx="2">
                  <c:v>1.5999999999999996</c:v>
                </c:pt>
                <c:pt idx="3">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0.47321144194089992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0.16909200000000002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1.7653020000000001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0.77560899999999933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0.76013600000000103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5.7195580000000001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6.5</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6.7</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c:v>
                </c:pt>
                <c:pt idx="1">
                  <c:v>3.3</c:v>
                </c:pt>
                <c:pt idx="2">
                  <c:v>3.5</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6.2</c:v>
                </c:pt>
                <c:pt idx="1">
                  <c:v>5.4</c:v>
                </c:pt>
                <c:pt idx="2">
                  <c:v>5.8</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3.8</c:v>
                </c:pt>
                <c:pt idx="1">
                  <c:v>4.5999999999999996</c:v>
                </c:pt>
                <c:pt idx="2">
                  <c:v>4.2</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8.8000000000000007</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8.9</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9.1</c:v>
                </c:pt>
                <c:pt idx="1">
                  <c:v>0</c:v>
                </c:pt>
                <c:pt idx="2">
                  <c:v>0</c:v>
                </c:pt>
                <c:pt idx="3">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0.90000000000000036</c:v>
                </c:pt>
                <c:pt idx="1">
                  <c:v>1.0999999999999996</c:v>
                </c:pt>
                <c:pt idx="2">
                  <c:v>1.1999999999999993</c:v>
                </c:pt>
                <c:pt idx="3">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0.46862165905420028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0.15067999999999948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1.5730770000000005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0.69115299999999991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0.2002790000000001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7.4761490000000004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7.9</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8.5</c:v>
                </c:pt>
                <c:pt idx="1">
                  <c:v>0</c:v>
                </c:pt>
                <c:pt idx="2">
                  <c:v>8.3000000000000007</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c:v>
                </c:pt>
                <c:pt idx="1">
                  <c:v>2.0999999999999996</c:v>
                </c:pt>
                <c:pt idx="2">
                  <c:v>1.6999999999999993</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7.6</c:v>
                </c:pt>
                <c:pt idx="1">
                  <c:v>7.4</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7.9</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2.4000000000000004</c:v>
                </c:pt>
                <c:pt idx="1">
                  <c:v>2.5999999999999996</c:v>
                </c:pt>
                <c:pt idx="2">
                  <c:v>2.0999999999999996</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8.1</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8.5</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c:v>
                </c:pt>
                <c:pt idx="1">
                  <c:v>1.9000000000000004</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5.8</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7.4</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2.5999999999999996</c:v>
                </c:pt>
                <c:pt idx="1">
                  <c:v>4.2</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7.8</c:v>
                </c:pt>
                <c:pt idx="1">
                  <c:v>7.9</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2.2000000000000002</c:v>
                </c:pt>
                <c:pt idx="1">
                  <c:v>2.0999999999999996</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5.9</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6.9</c:v>
                </c:pt>
                <c:pt idx="1">
                  <c:v>0</c:v>
                </c:pt>
                <c:pt idx="2">
                  <c:v>6.3</c:v>
                </c:pt>
                <c:pt idx="3">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3.0999999999999996</c:v>
                </c:pt>
                <c:pt idx="1">
                  <c:v>4.0999999999999996</c:v>
                </c:pt>
                <c:pt idx="2">
                  <c:v>3.7</c:v>
                </c:pt>
                <c:pt idx="3">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6.8</c:v>
                </c:pt>
                <c:pt idx="1">
                  <c:v>6.2</c:v>
                </c:pt>
                <c:pt idx="2">
                  <c:v>7.1</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3.2</c:v>
                </c:pt>
                <c:pt idx="1">
                  <c:v>3.8</c:v>
                </c:pt>
                <c:pt idx="2">
                  <c:v>2.9000000000000004</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7.4</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7.5</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2.5999999999999996</c:v>
                </c:pt>
                <c:pt idx="1">
                  <c:v>2.5</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Your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Your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Your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Your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Your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Your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Your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Your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7.2208488991962998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6.5</c:v>
                </c:pt>
                <c:pt idx="1">
                  <c:v>6.8</c:v>
                </c:pt>
                <c:pt idx="2">
                  <c:v>6.8</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3.5</c:v>
                </c:pt>
                <c:pt idx="1">
                  <c:v>3.2</c:v>
                </c:pt>
                <c:pt idx="2">
                  <c:v>3.2</c:v>
                </c:pt>
                <c:pt idx="3">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7</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8.3000000000000007</c:v>
                </c:pt>
                <c:pt idx="1">
                  <c:v>7.9</c:v>
                </c:pt>
                <c:pt idx="2">
                  <c:v>0</c:v>
                </c:pt>
                <c:pt idx="3">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1.6999999999999993</c:v>
                </c:pt>
                <c:pt idx="1">
                  <c:v>2.0999999999999996</c:v>
                </c:pt>
                <c:pt idx="2">
                  <c:v>3</c:v>
                </c:pt>
                <c:pt idx="3">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8.6999999999999993</c:v>
                </c:pt>
                <c:pt idx="1">
                  <c:v>8.9</c:v>
                </c:pt>
                <c:pt idx="2">
                  <c:v>8.6999999999999993</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1.3000000000000007</c:v>
                </c:pt>
                <c:pt idx="1">
                  <c:v>1.0999999999999996</c:v>
                </c:pt>
                <c:pt idx="2">
                  <c:v>1.3000000000000007</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4</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4.0999999999999996</c:v>
                </c:pt>
                <c:pt idx="2">
                  <c:v>3.8</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6</c:v>
                </c:pt>
                <c:pt idx="1">
                  <c:v>5.9</c:v>
                </c:pt>
                <c:pt idx="2">
                  <c:v>6.2</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6.4</c:v>
                </c:pt>
                <c:pt idx="1">
                  <c:v>6</c:v>
                </c:pt>
                <c:pt idx="2">
                  <c:v>5.9</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3.5999999999999996</c:v>
                </c:pt>
                <c:pt idx="1">
                  <c:v>4</c:v>
                </c:pt>
                <c:pt idx="2">
                  <c:v>4.0999999999999996</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8.3000000000000007</c:v>
                </c:pt>
                <c:pt idx="1">
                  <c:v>6.6</c:v>
                </c:pt>
                <c:pt idx="2">
                  <c:v>7.4</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1.6999999999999993</c:v>
                </c:pt>
                <c:pt idx="1">
                  <c:v>3.4000000000000004</c:v>
                </c:pt>
                <c:pt idx="2">
                  <c:v>2.5999999999999996</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7.5</c:v>
                </c:pt>
                <c:pt idx="1">
                  <c:v>8.1999999999999993</c:v>
                </c:pt>
                <c:pt idx="2">
                  <c:v>6.8</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2.5</c:v>
                </c:pt>
                <c:pt idx="1">
                  <c:v>1.8000000000000007</c:v>
                </c:pt>
                <c:pt idx="2">
                  <c:v>3.2</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5.7</c:v>
                </c:pt>
                <c:pt idx="1">
                  <c:v>6.1</c:v>
                </c:pt>
                <c:pt idx="2">
                  <c:v>5.6</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4.3</c:v>
                </c:pt>
                <c:pt idx="1">
                  <c:v>3.9000000000000004</c:v>
                </c:pt>
                <c:pt idx="2">
                  <c:v>4.4000000000000004</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0.9</c:v>
                </c:pt>
                <c:pt idx="1">
                  <c:v>1.1000000000000001</c:v>
                </c:pt>
                <c:pt idx="2">
                  <c:v>1.1000000000000001</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9.1</c:v>
                </c:pt>
                <c:pt idx="1">
                  <c:v>8.9</c:v>
                </c:pt>
                <c:pt idx="2">
                  <c:v>8.9</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79.699200000000005</c:v>
                </c:pt>
                <c:pt idx="1">
                  <c:v>1.5038</c:v>
                </c:pt>
                <c:pt idx="2">
                  <c:v>10.275700000000001</c:v>
                </c:pt>
                <c:pt idx="3">
                  <c:v>5.0125000000000002</c:v>
                </c:pt>
                <c:pt idx="4">
                  <c:v>0.25059999999999999</c:v>
                </c:pt>
                <c:pt idx="5">
                  <c:v>3.2581000000000002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4.0369999999999351E-2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0.47150099999999995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0.13145200000000035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1.372331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0.60295299999999941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0.45385000000000097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6.750909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8.5</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8.8000000000000007</c:v>
                </c:pt>
                <c:pt idx="1">
                  <c:v>0</c:v>
                </c:pt>
                <c:pt idx="2">
                  <c:v>8.8000000000000007</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1.1999999999999993</c:v>
                </c:pt>
                <c:pt idx="1">
                  <c:v>1.5</c:v>
                </c:pt>
                <c:pt idx="2">
                  <c:v>1.1999999999999993</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7.3</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7.8</c:v>
                </c:pt>
                <c:pt idx="1">
                  <c:v>0</c:v>
                </c:pt>
                <c:pt idx="2">
                  <c:v>7.6</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2.2000000000000002</c:v>
                </c:pt>
                <c:pt idx="1">
                  <c:v>2.7</c:v>
                </c:pt>
                <c:pt idx="2">
                  <c:v>2.4000000000000004</c:v>
                </c:pt>
                <c:pt idx="3">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7.1370971019000251E-3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0.19122799999999973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1.9963930000000003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0.87714400000000037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1.6023949999999996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5.6493950000000002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4.0155000000000385E-2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0.33266499999999954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9.2744000000000604E-2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0.96823799999999949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0.42540900000000015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0.43653399999999998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7.6784369999999997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0.30518577540350034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9.1607999999999912E-2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0.95637600000000056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0.42019699999999993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0.33437200000000011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7.7930279999999996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0.44977609375559968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0.1585870000000007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1.655627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0.72742299999999993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0.78030899999999903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6.1865629999999996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4.643700000000095E-2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0.24680299999999988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6.8806999999999618E-2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0.71833299999999944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6.8806999999999618E-2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0.24680200000000063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0.10973800000000011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8.7471929999999993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0.2366430227920997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0.10771200000000025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1.1245010000000004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0.10771199999999936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0.38635299999999972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0.19995899999999978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7.6990980000000002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0.11452736853580081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0.11400399999999955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1.1901830000000002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0.11400399999999955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0.40891900000000092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0.24499799999999894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7.593426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19.430099999999999</c:v>
                </c:pt>
                <c:pt idx="1">
                  <c:v>0.2591</c:v>
                </c:pt>
                <c:pt idx="2">
                  <c:v>65.543999999999997</c:v>
                </c:pt>
                <c:pt idx="3">
                  <c:v>1.2952999999999999</c:v>
                </c:pt>
                <c:pt idx="4">
                  <c:v>0</c:v>
                </c:pt>
                <c:pt idx="5">
                  <c:v>7.7720000000000002</c:v>
                </c:pt>
                <c:pt idx="6">
                  <c:v>2.0724999999999998</c:v>
                </c:pt>
                <c:pt idx="7">
                  <c:v>0.7772</c:v>
                </c:pt>
                <c:pt idx="8">
                  <c:v>2.8496999999999999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0.48257699999999915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0.40920600000000018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0.11408400000000007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1.1910170000000004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0.11408400000000007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0.40920700000000032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0.30691199999999874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7.9359900000000003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0.34397296031469971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0.11453799999999958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1.1957610000000001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0.11453900000000061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0.41083599999999887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0.68285300000000149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6.7514969999999996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0.2673160099298002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0.15975300000000026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1.6677939999999989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0.15975300000000026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0.57301600000000086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0.27935899999999947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6.9966160000000004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0.43108353586259973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0.18606999999999996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1.9425400000000002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0.18606999999999996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0.6674130000000007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0.93473300000000048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5.0142519999999999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0.22714299999999987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0.21206199999999953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5.9120999999999313E-2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0.61721700000000013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5.9122000000000341E-2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0.19005882841040034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9.0746319999999994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0.81969999999999998</c:v>
                </c:pt>
                <c:pt idx="1">
                  <c:v>0.18030000000000002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0.81969999999999998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Your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Your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Your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Your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Your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Your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Your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Your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8.3936667812812207</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9.6052000000000248E-2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0.2489429999999988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6.9403000000001214E-2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0.72456199999999882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6.9403000000001214E-2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0.2489429999999988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0.18476300000000023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8.3052810000000008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0.18664217147079931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5.9264000000000649E-2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0.61870899999999907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5.9264000000000649E-2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0.21257499999999929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0.14275400000000005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8.7608920000000001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0.15152723587499928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8.3762000000000114E-2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0.87445300000000081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8.3760999999999086E-2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0.30044200000000032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7.4053000000001035E-2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8.114827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48.578800000000001</c:v>
                </c:pt>
                <c:pt idx="2">
                  <c:v>51.421199999999999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Your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Your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Your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Your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Your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Your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Your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Your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7.9083549953324797</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0.11066800000000043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0.2880319999999994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8.03010000000004E-2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0.83833199999999941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8.03010000000004E-2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0.2880319999999994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0.16403800000000146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8.3165580000000006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2.8961999999999932E-2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0.25123800000000074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7.0043000000000077E-2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0.73124099999999892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7.0043000000000077E-2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0.23628403551539989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8.5921959999999995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7.5498000000000509E-2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0.30787299999999984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8.583299999999916E-2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0.89608100000000057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8.583299999999916E-2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0.30787300000000073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4.6029000000000764E-2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8.2489709999999992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0.41261399999999959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0.36664999999999992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0.10221899999999984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1.0671540000000004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0.10221899999999984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0.36664999999999992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0.72059100000000065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6.475695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Your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Your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Your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Your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Your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Your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Your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Your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0.37874099999999977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0.29911900000000013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8.3391999999999911E-2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0.87060099999999974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8.3391999999999911E-2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0.29911900000000102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0.19950399999999924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7.4899699999999996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0.19323870072940075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8.8868999999999865E-2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0.92778199999999966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8.8868999999999865E-2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0.31876499999999997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0.61230900000000066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6.6918509999999998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0.12538846760380018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6.4121000000000095E-2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0.66941499999999898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6.4121000000000095E-2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0.22999500000000062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0.26628200000000035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8.5940309999999993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0.13606099999999977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0.39522600000000008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0.11018599999999967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1.1503249999999996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0.11018600000000056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0.39522599999999919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0.52010100000000037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6.8341390000000004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0.1228830276153996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0.14869800000000044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1.5523809999999996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0.14869800000000044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0.53336299999999959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1.5514750000000008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5.9178470000000001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7.0175000000000001</c:v>
                </c:pt>
                <c:pt idx="1">
                  <c:v>12.030099999999999</c:v>
                </c:pt>
                <c:pt idx="2">
                  <c:v>27.568899999999999</c:v>
                </c:pt>
                <c:pt idx="3">
                  <c:v>53.383499999999998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7.1304168721001204E-2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4.7287999999999997E-2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0.49367699999999992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4.7287999999999997E-2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0.16961599999999954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7.1590999999999738E-2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9.0448470000000007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0.16312300000000057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0.22448999999999941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6.2586000000001363E-2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0.65338899999999889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6.2586000000001363E-2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0.22448999999999941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0.15266699999999922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8.2861139999999995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0.23656497606460025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9.1604000000000241E-2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0.95633200000000063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9.1603999999998464E-2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0.32857400000000148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0.39846199999999854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7.5178320000000003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Your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Your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Your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Your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Your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Your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Your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Your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7.8261655547013396</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3.9867000000000985E-2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0.23870399999999847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6.6549000000000191E-2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0.69476100000000152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6.6548999999998415E-2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0.23870400000000025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8.7229000000000667E-2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8.593375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0.43756299999999992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0.29640800000000045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8.2635999999999932E-2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0.86271100000000001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8.2635999999999044E-2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0.29640800000000134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0.31945599999999885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7.1974330000000002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3.5835000000000505E-2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0.31298300000000001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8.7256999999999252E-2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0.91095300000000101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8.7256999999999252E-2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0.31298199999999987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0.4462299999999999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7.6876889999999998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Your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Your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Your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Your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Your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Your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Your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Your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6.8777426778605397</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326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RRK | University Hospitals Birmingham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RRK | University Hospitals Birmingham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RRK | University Hospitals Birmingham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4.xml"/><Relationship Id="rId4" Type="http://schemas.openxmlformats.org/officeDocument/2006/relationships/chart" Target="../charts/chart33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University Hospitals Birmingham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93270456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76961635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Q40. To what extent did you understand the information you were given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75123506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967921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79624147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4148477"/>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0824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8193116"/>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52153149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6486806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078581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4265889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81371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29820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9173137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00265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0565406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73429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3970013"/>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943972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75972816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33351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5090497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374684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44507094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13900919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75297625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1569300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62360782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83092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4574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636952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3510506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23293977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6090202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84839779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45768794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99584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06432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864350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7446480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59116624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360462765"/>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9607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50296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46434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5701285"/>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0303718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4847788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607880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5729905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822983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2547074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81991959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11155109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0954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6108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53327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5577290"/>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6840228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2675458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828005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4760962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989423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3007384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0789670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6057032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429769613"/>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25354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4774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28253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383887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5325548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798957452"/>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0136275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87062422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887832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143622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63375014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94435024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03269702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62054199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26710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26978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747983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00413544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7882959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28561680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28435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4914032"/>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65753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008494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013017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869666781"/>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772267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5535198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197813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0328238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29884280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92651674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73297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7062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41581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0503425"/>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6067415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53853321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571403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1520645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650053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9308853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00729778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92969642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187836139"/>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29294028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4886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58173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550361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02930351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1469043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08656717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511693691"/>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87330621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06017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86372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908545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75788439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26517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52878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59724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7884212"/>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6214897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52951115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058204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56765619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513913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18946762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76248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97722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82374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3457414"/>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1456051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53298958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299004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0576227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59402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74441217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88172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84179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70920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0746166"/>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1698527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368865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705852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68487251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722469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09957884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6861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28858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97934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4530363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3709075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120343480"/>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771919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1623332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421456729"/>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(102)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60540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92706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67346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1232430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8350437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30285340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5618488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0107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3342826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47991506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30537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29852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6408799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6106877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67781899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0718511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33669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2173092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461681710"/>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46363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82354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6903544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8174995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02938234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691057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34632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2570728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814437424"/>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55436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99601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3661273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5265823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71978228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1572068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01967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9716989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15565204"/>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31455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55336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615214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2854150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308068139"/>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2209036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22674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6707940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312008933"/>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49306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21199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3505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13647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8212183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7139179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869322900"/>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0004402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9812336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902402056"/>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93915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5747794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2266221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39209272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42206630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3451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5444446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345834398"/>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10065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99513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9805609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5779914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618344508"/>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5427496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8954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2589982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80888934"/>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48678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89098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8593753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5693428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329067398"/>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01399852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41950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6775047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028318083"/>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081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253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8879683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6717758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059769458"/>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1681273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12501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9463547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030578374"/>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55944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2070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82173008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3383559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779424248"/>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23559734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97649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9030742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418413314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8691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8871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1033632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9030940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577341254"/>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1970238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3449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8107066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645219928"/>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08761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83977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9713756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411621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09176763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5183813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19305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03786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682897435"/>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2032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9664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713332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838146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9411135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5357937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19095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3639794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714231094"/>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69375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01901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5551309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432881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19980787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4617508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7691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4134726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58237856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86801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70327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4999595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2747295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737521969"/>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9729480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88276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3010085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32150889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04736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97905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60271091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6407217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39896787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(139)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3750647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24535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0477372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4183430260"/>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71453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33035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6250223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965409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015813657"/>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0352844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08413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5916238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81361038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13401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31873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247452808"/>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6545732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44690405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071282144"/>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46697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7004187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480470910"/>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98647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89428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7980549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4334777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974963754"/>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760044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28109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40167789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42410890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37511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31376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83611620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8363621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88935000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914873163"/>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79673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7822546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4200241860"/>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78956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8741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1974969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0169308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14533424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6323623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16600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5814668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492575905"/>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5292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74305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8261241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15827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3559826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95630934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ELIZABETH HOSPITAL BIRMINGHAM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HEARTLANDS HOSPITAL (98)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GOOD HOPE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SOLIHULL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13477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83458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08088730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431927922"/>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7100037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76248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59993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43234636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41769950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63624377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40281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97180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624154617"/>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76972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53529989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890119404"/>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41351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90930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3987247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400703646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02486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7117412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91197113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969451260"/>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37759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79816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59832983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812984515"/>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758498169"/>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98475688"/>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58746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60093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627278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20314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12383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563388490"/>
              </p:ext>
            </p:extLst>
          </p:nvPr>
        </p:nvGraphicFramePr>
        <p:xfrm>
          <a:off x="468000" y="1548000"/>
          <a:ext cx="11253864" cy="17373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Q4. Did you get help from staff to keep in touch with your family and friends?
Q22. In your opinion, were there enough nurses on duty to care for you in hospital?
Q26. Did you feel able to talk to members of hospital staff about your worries and fears?
Q28. Were you given enough privacy when being examined or treated?
Q29. Do you think the hospital staff did everything they could to help control your pain?
Q30. Were you able to get a member of staff to help you when you needed attention?
Q37. Did hospital staff discuss with you whether you would need any additional equipment in your home, or any changes to your home, after leaving the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44284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530755845"/>
              </p:ext>
            </p:extLst>
          </p:nvPr>
        </p:nvGraphicFramePr>
        <p:xfrm>
          <a:off x="468000" y="1548000"/>
          <a:ext cx="11253864" cy="12496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Q15. During your time in hospital, did you get enough to drink?
Q17. Did you have confidence and trust in the doctors treating you?
Q33. Beforehand, how well did hospital staff explain how you might feel after you had the operations or procedures?
Q41. Thinking about any medicine you were to take at home, were you given any of the following?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94453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636388568"/>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34054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005838588"/>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Q28. Were you given enough privacy when being examined or treated?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Q18. When doctors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10369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78281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618776411"/>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03575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42922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University Hospitals Birmingham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54146448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Contact: patients being given information about who to contact if they were worried about their condition or treatment after leaving hospital
Waiting to be admitted: patients feeling that they waited the right amount of time on the waiting list before being admitted to hospital
Information on discharge: patients being given information about what they should or should not do after leaving hospital
Understanding information on discharge: patients understanding the information given about what they should or should not do after leaving hospital
Feedback on care: patients being asked to give their views on the quality of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013811163"/>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Keeping in touch: patients getting help from staff to keep in touch with family and friends during their stay in hospital
Enough nurses: patients feeling there were enough nurses on duty to care for them in hospital
Equipment and adaptations in the home: hospital staff discussing if any equipment or home adaptations were needed when leaving hospital
Food outside set meal times: patients being able to get hospital food outside of set meal times, if needed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University Hospitals Birmingham NHS Foundation Trust who had attended in late 2021. Responses were received from 399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86188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517309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399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47044184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156139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20349315"/>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6678582"/>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70244690"/>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55377370"/>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56835101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085500018"/>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01755546"/>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384855443"/>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156409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729723026"/>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109940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419650922"/>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36234807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19335</TotalTime>
  <Words>17570</Words>
  <Application>Microsoft Office PowerPoint</Application>
  <PresentationFormat>Widescreen</PresentationFormat>
  <Paragraphs>2552</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University Hospitals Birmingham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